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2434" userDrawn="1">
          <p15:clr>
            <a:srgbClr val="A4A3A4"/>
          </p15:clr>
        </p15:guide>
        <p15:guide id="4" orient="horz" pos="1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7"/>
  </p:normalViewPr>
  <p:slideViewPr>
    <p:cSldViewPr snapToGrid="0" snapToObjects="1" showGuides="1">
      <p:cViewPr>
        <p:scale>
          <a:sx n="138" d="100"/>
          <a:sy n="138" d="100"/>
        </p:scale>
        <p:origin x="48" y="256"/>
      </p:cViewPr>
      <p:guideLst>
        <p:guide orient="horz" pos="391"/>
        <p:guide pos="529"/>
        <p:guide pos="2434"/>
        <p:guide orient="horz" pos="1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31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E1EF0-B37D-2C42-B3C5-AD13114B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0F85A3-CE4D-6740-8764-8FADDB9B5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FA7AC-BD2E-534E-BFF5-51C2CCDD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3DE51-DC80-474B-9FCA-ED79769E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CAFE7-BDB7-9543-9985-186F2152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2195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64F4BB-6AC0-E241-8AD4-3A9CFE607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AFD257-0DD0-974A-9044-4D7BB85EE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65F880-802F-A944-9EEA-C868A5DD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91F62-0EA5-264B-B76B-ADAA4067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E1AD6-28EF-F842-9696-B7DEBDD7C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73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7BB2F-6C56-4D49-BC34-D6425BCB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82431-7978-9F47-810B-15BEA724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CA79C-186D-E34D-9F17-2B6E334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33FEA-5DB2-F347-982E-AEE95E91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BCDE-85DA-AB4E-9931-43B71377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87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3BAA8-3A06-EC4C-90DF-4A30E257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A1A2CB-484B-0545-B4A9-3DCD36ED7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4783B-5765-BF49-B2D2-CC8C6B05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1E1F8-9573-6A40-9889-F01F43EB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BD2F2-D29C-E145-96F1-795DAB1D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05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FEB10-0606-6240-9727-52B28E2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4EFD52-50B4-6D40-8C03-A74AA6E37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74509C-EE0F-634B-9375-2F2543423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0989D-A49C-7F4E-A8E1-F9C16327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F793A-5E42-6545-AB29-D8ADB2C2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036EA6-5430-824A-9C97-A0757592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047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EE8A1-B92B-6246-AEC7-9E632313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89977B-14E6-9B4A-AA23-F3B92702F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8CCE27-3AE7-5D4B-B53C-AD55DE7B3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6ED6E0-A0E4-6C4A-B5F4-29DA59461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E7B7EE-55E4-F04B-A852-B0B9D55CB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9E46A3-B462-D349-BCE4-F61D4E94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8C4888-32D3-C644-ACB2-C2321392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1C7814-840E-A24C-953E-66854548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054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A3EEE-339A-5F4A-813D-5BA6573D8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BE28F5-E171-DD41-856A-A2784F9F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1390A0-DE7E-0D40-AB93-0D29773A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26BEF3-2331-DA4B-890A-9574672B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3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7B29E2-FFD7-CF43-BC13-7C7F61D4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26B73D-D527-B745-A5DA-9B011F9A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1CA89C-C21B-8048-83E4-3E5C6965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08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39106-9065-174B-982E-E175FE3A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6C30F2-EEC2-FB4B-AA36-5DF15141B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A66B51-9DAE-7E45-88F1-7D3AF0FD2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57C799-FD25-014D-BF5A-7EBF527C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0EEA81-6E24-DE4A-960B-603A140F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1F2A0-8AA3-6E4B-B9A4-2A58BEAE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302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5D190-10CA-7740-9146-C1DBC0A5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49498E-10CE-BF42-8E5B-C8443A4E8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ED4D14-D34F-D241-9592-15BD623D0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B846B-30D9-174B-8794-4BA37C2E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0E670-934A-304E-AA16-D78EAB3A2B5A}" type="datetimeFigureOut">
              <a:rPr kumimoji="1" lang="ko-KR" altLang="en-US" smtClean="0"/>
              <a:t>2019. 10. 31.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05A406-FDFD-FE4C-9B78-52EEECCB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9C2489-9C0B-7043-849F-D1E99F79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CE448-964F-1B4C-A5DF-39342028066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34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5CAC2FF-CB5E-E643-B0CD-51C76CBFA29A}"/>
              </a:ext>
            </a:extLst>
          </p:cNvPr>
          <p:cNvGrpSpPr/>
          <p:nvPr userDrawn="1"/>
        </p:nvGrpSpPr>
        <p:grpSpPr>
          <a:xfrm>
            <a:off x="852424" y="635227"/>
            <a:ext cx="3001946" cy="1500973"/>
            <a:chOff x="852424" y="635228"/>
            <a:chExt cx="1828800" cy="914400"/>
          </a:xfrm>
          <a:noFill/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923A19-AD9C-4F4D-8A87-F1332B6D8CDE}"/>
                </a:ext>
              </a:extLst>
            </p:cNvPr>
            <p:cNvSpPr/>
            <p:nvPr userDrawn="1"/>
          </p:nvSpPr>
          <p:spPr>
            <a:xfrm>
              <a:off x="852424" y="63522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426FF6-1B79-F94D-B4F5-E789CFC45FDC}"/>
                </a:ext>
              </a:extLst>
            </p:cNvPr>
            <p:cNvSpPr/>
            <p:nvPr userDrawn="1"/>
          </p:nvSpPr>
          <p:spPr>
            <a:xfrm>
              <a:off x="1766824" y="635228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95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6A91DC-5851-8E4C-86C9-FB64F010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263" y="2224516"/>
            <a:ext cx="2158620" cy="108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2DFF3A-4334-E34D-9910-0F6B1B29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26" y="3864968"/>
            <a:ext cx="2158860" cy="108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DC032E-CC74-F741-9C6A-10CB7412993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9214" r="32809"/>
          <a:stretch/>
        </p:blipFill>
        <p:spPr>
          <a:xfrm>
            <a:off x="7848952" y="2381189"/>
            <a:ext cx="1080000" cy="108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76E9CF-56CA-584B-87F7-49BE93B9A67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9866" r="33164"/>
          <a:stretch/>
        </p:blipFill>
        <p:spPr>
          <a:xfrm>
            <a:off x="6367931" y="2279605"/>
            <a:ext cx="1080000" cy="108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C5145A-38E1-AD4A-B73E-08F9E8330AF4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32094" t="-3409" r="35025" b="22052"/>
          <a:stretch/>
        </p:blipFill>
        <p:spPr>
          <a:xfrm>
            <a:off x="5725793" y="3607534"/>
            <a:ext cx="1080000" cy="108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A1772B-46D1-4C48-BCAD-763DABD5630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829857" y="868303"/>
            <a:ext cx="1080000" cy="108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9864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0</Words>
  <Application>Microsoft Macintosh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TaeHyun KIM</dc:creator>
  <cp:lastModifiedBy>TaeHyun KIM</cp:lastModifiedBy>
  <cp:revision>2</cp:revision>
  <dcterms:created xsi:type="dcterms:W3CDTF">2019-10-31T09:25:11Z</dcterms:created>
  <dcterms:modified xsi:type="dcterms:W3CDTF">2019-11-01T02:42:07Z</dcterms:modified>
</cp:coreProperties>
</file>